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9A7B9-D008-46AC-8C0D-0C1CF86A1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58715E-BC58-4F50-B397-6232E62F3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ABFBEA-7EEC-44D8-B280-EF678B41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58CE56-42A2-47AB-95DE-46A61069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1C4066-544A-4BD4-B96A-AA75EC90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247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04C28-47E9-4647-A573-D6EBD472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3BE96BC-C7F9-47F9-B470-AAAEDB898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FA131-2322-4CD5-8619-56F00B9D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AE164A-501F-4243-9DD9-DB677100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F3021C-3021-415F-A275-33D04817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767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00D5C57-3ECE-4FF9-ADDB-01507D624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B26573-9514-432C-8AC5-E086B3B43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1821FA-2374-470B-B4E1-48A22ADE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DF9297-96F4-41E1-B82C-08DF55A9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F4E37C-9340-493E-8395-B3600C65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836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78525-79BC-4A03-BCE2-20340BA0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7A3DBD-F03D-4C8F-AE72-1410EC79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83300B-2441-49C8-900C-C20ACF87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A23202-695B-44D5-A1AB-9441CAB3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3B81F-CAB2-4A20-90FF-13827046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719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44E9E-A3F7-4672-9392-F2C35697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F0C75A-C8B0-4F11-9DC8-164839BB6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186324-7475-4A8C-BF02-3BB4576C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701904-DB85-4563-AC60-DD5583881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D5FD75-9430-4F85-81EE-CB267B18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175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9EF9D-A6E1-475E-B932-90657412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D08B7-F229-455D-AFD7-6D1086462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D07304-8039-4834-AA6D-939FB50DF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8C0DE3-064E-42AF-B041-B715B381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4E5488-C017-4295-9335-544F3DE9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003109-6C89-4FB7-BDAA-2F034BC3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976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246F7-313A-4B7C-912C-D958E478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7357C2-7583-44CC-BBCB-F741D6A2C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46619D-FA1A-4A08-89F8-2B2D7015C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C02E25-5659-4F97-ACDF-1822CEC21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6D3781C-683E-42B3-BDC4-67968FB67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BE75E6F-6C50-4A4E-8E7C-2066C42C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66EF27-2859-48B1-973D-B75BF549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765153-6EA6-43F2-AE00-3145B3C7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713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27F4-ABC8-4685-942B-019E1F3B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552A9F-F31D-437D-BB71-1720B99C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4B7A07-6DFE-4317-9A51-97623D32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39C52F-8C93-4863-AEB0-C90064D9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35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403EE6E-B7DC-4D23-A0B4-6921B2F7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E285E6-6A36-482F-AB27-9986C45D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516659-12B8-437A-91B7-BD55F797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16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E653D-2705-4101-8882-9889A9F8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EC957F-AD12-401C-8B6B-A2910B1A0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006938-DC49-4EB2-B26F-EEAF5588C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3229B7-48CE-4A1B-BD36-79F0E25E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131780-0CFC-42A2-9777-97D76FF4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E5003B-436A-496E-8B74-97B1EC2A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736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C4865-BE62-4672-9386-14652AA9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0CE9B2-5D9C-41BE-ABA0-9DFCF2C7B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30A1B0-4F6D-4108-A3A5-93048AEE3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77644A-AD90-4250-9B63-46B506BF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D67E6B-5164-4075-B482-70A6673E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CDD078-60AD-4DBF-B9FD-9B414073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874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549961-E4AC-47C6-B9B9-1CBFF1E0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8A33AC-A9D5-4F76-8DC2-95E3A256E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B19EC5-024D-4792-96FE-D709C53FD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65680-32FB-4E96-B33F-AA73062F7500}" type="datetimeFigureOut">
              <a:rPr lang="de-CH" smtClean="0"/>
              <a:t>12.06.2019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D210EB-5E20-4820-833E-07236CC92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77B99C-0566-4A1C-9D93-D7FDF431B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4B509-DF0E-443D-8991-BB8F76839D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065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6D623B-BBCD-4922-AFA8-E7437AFF3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4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6D623B-BBCD-4922-AFA8-E7437AFF3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9612" y="857249"/>
            <a:ext cx="6858000" cy="5143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22270213-884B-4060-8D51-2459FBE972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211805"/>
              </p:ext>
            </p:extLst>
          </p:nvPr>
        </p:nvGraphicFramePr>
        <p:xfrm>
          <a:off x="946150" y="256261"/>
          <a:ext cx="4073525" cy="634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758724" imgH="8970796" progId="Word.Document.12">
                  <p:embed/>
                </p:oleObj>
              </mc:Choice>
              <mc:Fallback>
                <p:oleObj name="Document" r:id="rId4" imgW="5758724" imgH="89707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6150" y="256261"/>
                        <a:ext cx="4073525" cy="6345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87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6D623B-BBCD-4922-AFA8-E7437AFF3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89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Microsoft Word-Dokument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Haller Dieter</dc:creator>
  <cp:lastModifiedBy>Haller Dieter</cp:lastModifiedBy>
  <cp:revision>2</cp:revision>
  <dcterms:created xsi:type="dcterms:W3CDTF">2019-06-12T11:37:09Z</dcterms:created>
  <dcterms:modified xsi:type="dcterms:W3CDTF">2019-06-12T11:55:18Z</dcterms:modified>
</cp:coreProperties>
</file>